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7" r:id="rId20"/>
    <p:sldId id="279" r:id="rId21"/>
    <p:sldId id="278" r:id="rId22"/>
    <p:sldId id="28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64D373-BF31-40B4-8B54-E7AED901CF4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DDC3820-0CAA-4FE3-9606-1CA73816522B}">
      <dgm:prSet phldrT="[Text]"/>
      <dgm:spPr>
        <a:noFill/>
        <a:ln w="28575">
          <a:solidFill>
            <a:srgbClr val="33CC99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Datenbeschaffung</a:t>
          </a:r>
        </a:p>
      </dgm:t>
    </dgm:pt>
    <dgm:pt modelId="{6741F7B3-4D2A-4BBF-94CE-942F4C1FF27B}" type="parTrans" cxnId="{C933D7BD-BAC7-47F1-BA41-877609204255}">
      <dgm:prSet/>
      <dgm:spPr/>
      <dgm:t>
        <a:bodyPr/>
        <a:lstStyle/>
        <a:p>
          <a:endParaRPr lang="de-DE"/>
        </a:p>
      </dgm:t>
    </dgm:pt>
    <dgm:pt modelId="{9D47D840-3652-4E3F-9D74-9C5A0F28368F}" type="sibTrans" cxnId="{C933D7BD-BAC7-47F1-BA41-877609204255}">
      <dgm:prSet/>
      <dgm:spPr>
        <a:solidFill>
          <a:srgbClr val="33CC99"/>
        </a:solidFill>
      </dgm:spPr>
      <dgm:t>
        <a:bodyPr/>
        <a:lstStyle/>
        <a:p>
          <a:endParaRPr lang="de-DE"/>
        </a:p>
      </dgm:t>
    </dgm:pt>
    <dgm:pt modelId="{26819DE1-586A-44AE-A096-A33FAC4B5BDC}">
      <dgm:prSet phldrT="[Text]"/>
      <dgm:spPr>
        <a:noFill/>
        <a:ln w="28575">
          <a:solidFill>
            <a:srgbClr val="33CC99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Lippenerkennung</a:t>
          </a:r>
        </a:p>
      </dgm:t>
    </dgm:pt>
    <dgm:pt modelId="{6B02FFA7-984E-4A4C-8F7E-9DDEE1B23DEE}" type="parTrans" cxnId="{A7610316-A1B6-4A28-BDC0-BF5D73DC5A88}">
      <dgm:prSet/>
      <dgm:spPr/>
      <dgm:t>
        <a:bodyPr/>
        <a:lstStyle/>
        <a:p>
          <a:endParaRPr lang="de-DE"/>
        </a:p>
      </dgm:t>
    </dgm:pt>
    <dgm:pt modelId="{675D6755-ADB4-4437-9FB5-A43409739BA9}" type="sibTrans" cxnId="{A7610316-A1B6-4A28-BDC0-BF5D73DC5A88}">
      <dgm:prSet/>
      <dgm:spPr>
        <a:solidFill>
          <a:srgbClr val="33CC99"/>
        </a:solidFill>
      </dgm:spPr>
      <dgm:t>
        <a:bodyPr/>
        <a:lstStyle/>
        <a:p>
          <a:endParaRPr lang="de-DE"/>
        </a:p>
      </dgm:t>
    </dgm:pt>
    <dgm:pt modelId="{ECDA63A9-0432-456A-8AD5-99C21C8DC7D5}">
      <dgm:prSet phldrT="[Text]"/>
      <dgm:spPr>
        <a:noFill/>
        <a:ln w="28575">
          <a:solidFill>
            <a:srgbClr val="33CC99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Farben umwandeln</a:t>
          </a:r>
        </a:p>
      </dgm:t>
    </dgm:pt>
    <dgm:pt modelId="{FCEB36CF-8825-4BF2-8B5D-1D4E73F17CBE}" type="parTrans" cxnId="{79A253DF-E962-4A91-AAFA-7CE1DC58C380}">
      <dgm:prSet/>
      <dgm:spPr/>
      <dgm:t>
        <a:bodyPr/>
        <a:lstStyle/>
        <a:p>
          <a:endParaRPr lang="de-DE"/>
        </a:p>
      </dgm:t>
    </dgm:pt>
    <dgm:pt modelId="{04AA5439-15F2-4981-9CA0-345FEA35ECD7}" type="sibTrans" cxnId="{79A253DF-E962-4A91-AAFA-7CE1DC58C380}">
      <dgm:prSet/>
      <dgm:spPr>
        <a:solidFill>
          <a:srgbClr val="33CC99"/>
        </a:solidFill>
      </dgm:spPr>
      <dgm:t>
        <a:bodyPr/>
        <a:lstStyle/>
        <a:p>
          <a:endParaRPr lang="de-DE"/>
        </a:p>
      </dgm:t>
    </dgm:pt>
    <dgm:pt modelId="{E66F8704-EDB7-440D-9E8C-A87D1F280501}">
      <dgm:prSet/>
      <dgm:spPr>
        <a:noFill/>
        <a:ln w="28575">
          <a:solidFill>
            <a:srgbClr val="33CC99"/>
          </a:solidFill>
        </a:ln>
      </dgm:spPr>
      <dgm:t>
        <a:bodyPr/>
        <a:lstStyle/>
        <a:p>
          <a:r>
            <a:rPr lang="de-DE" b="1" dirty="0">
              <a:solidFill>
                <a:schemeClr val="tx1"/>
              </a:solidFill>
            </a:rPr>
            <a:t>KI Training</a:t>
          </a:r>
        </a:p>
      </dgm:t>
    </dgm:pt>
    <dgm:pt modelId="{3662D631-BEE1-49A2-8051-BA1214857FDB}" type="parTrans" cxnId="{AD1F4124-4F0D-4BA4-9CC6-8E232A252107}">
      <dgm:prSet/>
      <dgm:spPr/>
      <dgm:t>
        <a:bodyPr/>
        <a:lstStyle/>
        <a:p>
          <a:endParaRPr lang="de-DE"/>
        </a:p>
      </dgm:t>
    </dgm:pt>
    <dgm:pt modelId="{4F17127B-2DA7-48A3-9883-2932EA03470A}" type="sibTrans" cxnId="{AD1F4124-4F0D-4BA4-9CC6-8E232A252107}">
      <dgm:prSet/>
      <dgm:spPr/>
      <dgm:t>
        <a:bodyPr/>
        <a:lstStyle/>
        <a:p>
          <a:endParaRPr lang="de-DE"/>
        </a:p>
      </dgm:t>
    </dgm:pt>
    <dgm:pt modelId="{DB9ACBC5-4F5F-4065-AEC5-4C372BDA22BC}">
      <dgm:prSet phldrT="[Text]"/>
      <dgm:spPr>
        <a:noFill/>
        <a:ln w="28575">
          <a:solidFill>
            <a:srgbClr val="33CC99"/>
          </a:solidFill>
        </a:ln>
      </dgm:spPr>
      <dgm:t>
        <a:bodyPr/>
        <a:lstStyle/>
        <a:p>
          <a:r>
            <a:rPr lang="de-DE" b="1" i="0" dirty="0">
              <a:solidFill>
                <a:schemeClr val="tx1"/>
              </a:solidFill>
            </a:rPr>
            <a:t>Text ermitteln</a:t>
          </a:r>
        </a:p>
      </dgm:t>
    </dgm:pt>
    <dgm:pt modelId="{3D53513B-BF71-48A6-A744-1393E6927ADD}" type="parTrans" cxnId="{7385C343-B2F3-4545-837C-8D2F2C87DFB4}">
      <dgm:prSet/>
      <dgm:spPr/>
      <dgm:t>
        <a:bodyPr/>
        <a:lstStyle/>
        <a:p>
          <a:endParaRPr lang="de-DE"/>
        </a:p>
      </dgm:t>
    </dgm:pt>
    <dgm:pt modelId="{99DC92DC-EC9F-4E26-ADC1-27E58252D818}" type="sibTrans" cxnId="{7385C343-B2F3-4545-837C-8D2F2C87DFB4}">
      <dgm:prSet/>
      <dgm:spPr>
        <a:solidFill>
          <a:srgbClr val="33CC99"/>
        </a:solidFill>
      </dgm:spPr>
      <dgm:t>
        <a:bodyPr/>
        <a:lstStyle/>
        <a:p>
          <a:endParaRPr lang="de-DE"/>
        </a:p>
      </dgm:t>
    </dgm:pt>
    <dgm:pt modelId="{C6B3C55D-0DD1-4BCE-9000-DCEAE6848235}" type="pres">
      <dgm:prSet presAssocID="{E364D373-BF31-40B4-8B54-E7AED901CF49}" presName="Name0" presStyleCnt="0">
        <dgm:presLayoutVars>
          <dgm:dir/>
          <dgm:resizeHandles val="exact"/>
        </dgm:presLayoutVars>
      </dgm:prSet>
      <dgm:spPr/>
    </dgm:pt>
    <dgm:pt modelId="{2F1D3E6F-36E1-4B1F-B492-8B57F6230B2F}" type="pres">
      <dgm:prSet presAssocID="{9DDC3820-0CAA-4FE3-9606-1CA73816522B}" presName="node" presStyleLbl="node1" presStyleIdx="0" presStyleCnt="5">
        <dgm:presLayoutVars>
          <dgm:bulletEnabled val="1"/>
        </dgm:presLayoutVars>
      </dgm:prSet>
      <dgm:spPr/>
    </dgm:pt>
    <dgm:pt modelId="{71ACA695-A635-4233-BD07-14E13C60E888}" type="pres">
      <dgm:prSet presAssocID="{9D47D840-3652-4E3F-9D74-9C5A0F28368F}" presName="sibTrans" presStyleLbl="sibTrans2D1" presStyleIdx="0" presStyleCnt="4"/>
      <dgm:spPr/>
    </dgm:pt>
    <dgm:pt modelId="{823C8C48-D861-4B38-AC0B-63A85A990A37}" type="pres">
      <dgm:prSet presAssocID="{9D47D840-3652-4E3F-9D74-9C5A0F28368F}" presName="connectorText" presStyleLbl="sibTrans2D1" presStyleIdx="0" presStyleCnt="4"/>
      <dgm:spPr/>
    </dgm:pt>
    <dgm:pt modelId="{B1953941-E8BF-4D09-B0D9-55C202BC355F}" type="pres">
      <dgm:prSet presAssocID="{DB9ACBC5-4F5F-4065-AEC5-4C372BDA22BC}" presName="node" presStyleLbl="node1" presStyleIdx="1" presStyleCnt="5">
        <dgm:presLayoutVars>
          <dgm:bulletEnabled val="1"/>
        </dgm:presLayoutVars>
      </dgm:prSet>
      <dgm:spPr/>
    </dgm:pt>
    <dgm:pt modelId="{75DA5B6C-8EAA-4FF3-8AD3-89A340EED3C5}" type="pres">
      <dgm:prSet presAssocID="{99DC92DC-EC9F-4E26-ADC1-27E58252D818}" presName="sibTrans" presStyleLbl="sibTrans2D1" presStyleIdx="1" presStyleCnt="4"/>
      <dgm:spPr/>
    </dgm:pt>
    <dgm:pt modelId="{3CA6B143-FA71-4FD9-979B-4722048AE4CE}" type="pres">
      <dgm:prSet presAssocID="{99DC92DC-EC9F-4E26-ADC1-27E58252D818}" presName="connectorText" presStyleLbl="sibTrans2D1" presStyleIdx="1" presStyleCnt="4"/>
      <dgm:spPr/>
    </dgm:pt>
    <dgm:pt modelId="{6CF0DC7D-AFE5-47ED-8924-98AA366C615C}" type="pres">
      <dgm:prSet presAssocID="{26819DE1-586A-44AE-A096-A33FAC4B5BDC}" presName="node" presStyleLbl="node1" presStyleIdx="2" presStyleCnt="5">
        <dgm:presLayoutVars>
          <dgm:bulletEnabled val="1"/>
        </dgm:presLayoutVars>
      </dgm:prSet>
      <dgm:spPr/>
    </dgm:pt>
    <dgm:pt modelId="{1E1A9E1E-CD4B-4B3D-BD7C-FB5AE063CA5A}" type="pres">
      <dgm:prSet presAssocID="{675D6755-ADB4-4437-9FB5-A43409739BA9}" presName="sibTrans" presStyleLbl="sibTrans2D1" presStyleIdx="2" presStyleCnt="4"/>
      <dgm:spPr/>
    </dgm:pt>
    <dgm:pt modelId="{EC2DEB5A-D22B-4A27-8446-A08DB3814181}" type="pres">
      <dgm:prSet presAssocID="{675D6755-ADB4-4437-9FB5-A43409739BA9}" presName="connectorText" presStyleLbl="sibTrans2D1" presStyleIdx="2" presStyleCnt="4"/>
      <dgm:spPr/>
    </dgm:pt>
    <dgm:pt modelId="{B157C798-04AE-4079-8D97-919D6B239A22}" type="pres">
      <dgm:prSet presAssocID="{ECDA63A9-0432-456A-8AD5-99C21C8DC7D5}" presName="node" presStyleLbl="node1" presStyleIdx="3" presStyleCnt="5">
        <dgm:presLayoutVars>
          <dgm:bulletEnabled val="1"/>
        </dgm:presLayoutVars>
      </dgm:prSet>
      <dgm:spPr/>
    </dgm:pt>
    <dgm:pt modelId="{25F291A7-B830-427E-81D1-AFB1248770D9}" type="pres">
      <dgm:prSet presAssocID="{04AA5439-15F2-4981-9CA0-345FEA35ECD7}" presName="sibTrans" presStyleLbl="sibTrans2D1" presStyleIdx="3" presStyleCnt="4"/>
      <dgm:spPr/>
    </dgm:pt>
    <dgm:pt modelId="{5FB02613-0A10-4A24-98D4-7E3005880A56}" type="pres">
      <dgm:prSet presAssocID="{04AA5439-15F2-4981-9CA0-345FEA35ECD7}" presName="connectorText" presStyleLbl="sibTrans2D1" presStyleIdx="3" presStyleCnt="4"/>
      <dgm:spPr/>
    </dgm:pt>
    <dgm:pt modelId="{6DD0C6B9-C3B1-4A7E-943F-4446FC11CAE6}" type="pres">
      <dgm:prSet presAssocID="{E66F8704-EDB7-440D-9E8C-A87D1F280501}" presName="node" presStyleLbl="node1" presStyleIdx="4" presStyleCnt="5">
        <dgm:presLayoutVars>
          <dgm:bulletEnabled val="1"/>
        </dgm:presLayoutVars>
      </dgm:prSet>
      <dgm:spPr/>
    </dgm:pt>
  </dgm:ptLst>
  <dgm:cxnLst>
    <dgm:cxn modelId="{A7610316-A1B6-4A28-BDC0-BF5D73DC5A88}" srcId="{E364D373-BF31-40B4-8B54-E7AED901CF49}" destId="{26819DE1-586A-44AE-A096-A33FAC4B5BDC}" srcOrd="2" destOrd="0" parTransId="{6B02FFA7-984E-4A4C-8F7E-9DDEE1B23DEE}" sibTransId="{675D6755-ADB4-4437-9FB5-A43409739BA9}"/>
    <dgm:cxn modelId="{84C1EF20-79BF-4156-B60D-28E0765AE1BE}" type="presOf" srcId="{04AA5439-15F2-4981-9CA0-345FEA35ECD7}" destId="{25F291A7-B830-427E-81D1-AFB1248770D9}" srcOrd="0" destOrd="0" presId="urn:microsoft.com/office/officeart/2005/8/layout/process1"/>
    <dgm:cxn modelId="{AD1F4124-4F0D-4BA4-9CC6-8E232A252107}" srcId="{E364D373-BF31-40B4-8B54-E7AED901CF49}" destId="{E66F8704-EDB7-440D-9E8C-A87D1F280501}" srcOrd="4" destOrd="0" parTransId="{3662D631-BEE1-49A2-8051-BA1214857FDB}" sibTransId="{4F17127B-2DA7-48A3-9883-2932EA03470A}"/>
    <dgm:cxn modelId="{C013A631-5AE8-4DA6-AD4A-CC9BCFF2620A}" type="presOf" srcId="{99DC92DC-EC9F-4E26-ADC1-27E58252D818}" destId="{75DA5B6C-8EAA-4FF3-8AD3-89A340EED3C5}" srcOrd="0" destOrd="0" presId="urn:microsoft.com/office/officeart/2005/8/layout/process1"/>
    <dgm:cxn modelId="{C174303E-5639-4E3D-A83E-6C2DDFFF5923}" type="presOf" srcId="{9DDC3820-0CAA-4FE3-9606-1CA73816522B}" destId="{2F1D3E6F-36E1-4B1F-B492-8B57F6230B2F}" srcOrd="0" destOrd="0" presId="urn:microsoft.com/office/officeart/2005/8/layout/process1"/>
    <dgm:cxn modelId="{708F2D5D-BD07-4A4D-B147-4452306712E8}" type="presOf" srcId="{ECDA63A9-0432-456A-8AD5-99C21C8DC7D5}" destId="{B157C798-04AE-4079-8D97-919D6B239A22}" srcOrd="0" destOrd="0" presId="urn:microsoft.com/office/officeart/2005/8/layout/process1"/>
    <dgm:cxn modelId="{8F90EB41-B584-4376-AE95-08FCBBCAB373}" type="presOf" srcId="{E66F8704-EDB7-440D-9E8C-A87D1F280501}" destId="{6DD0C6B9-C3B1-4A7E-943F-4446FC11CAE6}" srcOrd="0" destOrd="0" presId="urn:microsoft.com/office/officeart/2005/8/layout/process1"/>
    <dgm:cxn modelId="{7C82AD43-D5C7-4895-9A64-8A6E422732E5}" type="presOf" srcId="{675D6755-ADB4-4437-9FB5-A43409739BA9}" destId="{1E1A9E1E-CD4B-4B3D-BD7C-FB5AE063CA5A}" srcOrd="0" destOrd="0" presId="urn:microsoft.com/office/officeart/2005/8/layout/process1"/>
    <dgm:cxn modelId="{7385C343-B2F3-4545-837C-8D2F2C87DFB4}" srcId="{E364D373-BF31-40B4-8B54-E7AED901CF49}" destId="{DB9ACBC5-4F5F-4065-AEC5-4C372BDA22BC}" srcOrd="1" destOrd="0" parTransId="{3D53513B-BF71-48A6-A744-1393E6927ADD}" sibTransId="{99DC92DC-EC9F-4E26-ADC1-27E58252D818}"/>
    <dgm:cxn modelId="{C7BFAC6C-F759-444C-87CE-1F3F6340AA94}" type="presOf" srcId="{26819DE1-586A-44AE-A096-A33FAC4B5BDC}" destId="{6CF0DC7D-AFE5-47ED-8924-98AA366C615C}" srcOrd="0" destOrd="0" presId="urn:microsoft.com/office/officeart/2005/8/layout/process1"/>
    <dgm:cxn modelId="{707E5554-80FB-4816-8F85-7E0C79E8ED76}" type="presOf" srcId="{99DC92DC-EC9F-4E26-ADC1-27E58252D818}" destId="{3CA6B143-FA71-4FD9-979B-4722048AE4CE}" srcOrd="1" destOrd="0" presId="urn:microsoft.com/office/officeart/2005/8/layout/process1"/>
    <dgm:cxn modelId="{265CEA75-6915-4BEF-9BAA-070FEB606B9E}" type="presOf" srcId="{9D47D840-3652-4E3F-9D74-9C5A0F28368F}" destId="{823C8C48-D861-4B38-AC0B-63A85A990A37}" srcOrd="1" destOrd="0" presId="urn:microsoft.com/office/officeart/2005/8/layout/process1"/>
    <dgm:cxn modelId="{BC06EF5A-7476-4AAD-BE20-7C9938812318}" type="presOf" srcId="{E364D373-BF31-40B4-8B54-E7AED901CF49}" destId="{C6B3C55D-0DD1-4BCE-9000-DCEAE6848235}" srcOrd="0" destOrd="0" presId="urn:microsoft.com/office/officeart/2005/8/layout/process1"/>
    <dgm:cxn modelId="{53F27BA7-8D01-4841-A9FB-36BEAEF6CF1D}" type="presOf" srcId="{04AA5439-15F2-4981-9CA0-345FEA35ECD7}" destId="{5FB02613-0A10-4A24-98D4-7E3005880A56}" srcOrd="1" destOrd="0" presId="urn:microsoft.com/office/officeart/2005/8/layout/process1"/>
    <dgm:cxn modelId="{9B2A1CB4-78D1-461D-9076-94DB5DD6097C}" type="presOf" srcId="{DB9ACBC5-4F5F-4065-AEC5-4C372BDA22BC}" destId="{B1953941-E8BF-4D09-B0D9-55C202BC355F}" srcOrd="0" destOrd="0" presId="urn:microsoft.com/office/officeart/2005/8/layout/process1"/>
    <dgm:cxn modelId="{C933D7BD-BAC7-47F1-BA41-877609204255}" srcId="{E364D373-BF31-40B4-8B54-E7AED901CF49}" destId="{9DDC3820-0CAA-4FE3-9606-1CA73816522B}" srcOrd="0" destOrd="0" parTransId="{6741F7B3-4D2A-4BBF-94CE-942F4C1FF27B}" sibTransId="{9D47D840-3652-4E3F-9D74-9C5A0F28368F}"/>
    <dgm:cxn modelId="{79A253DF-E962-4A91-AAFA-7CE1DC58C380}" srcId="{E364D373-BF31-40B4-8B54-E7AED901CF49}" destId="{ECDA63A9-0432-456A-8AD5-99C21C8DC7D5}" srcOrd="3" destOrd="0" parTransId="{FCEB36CF-8825-4BF2-8B5D-1D4E73F17CBE}" sibTransId="{04AA5439-15F2-4981-9CA0-345FEA35ECD7}"/>
    <dgm:cxn modelId="{302738E1-5BD2-4E72-AB7D-45772E6062E0}" type="presOf" srcId="{675D6755-ADB4-4437-9FB5-A43409739BA9}" destId="{EC2DEB5A-D22B-4A27-8446-A08DB3814181}" srcOrd="1" destOrd="0" presId="urn:microsoft.com/office/officeart/2005/8/layout/process1"/>
    <dgm:cxn modelId="{FB5066EB-5891-491E-B440-E7F916B327A2}" type="presOf" srcId="{9D47D840-3652-4E3F-9D74-9C5A0F28368F}" destId="{71ACA695-A635-4233-BD07-14E13C60E888}" srcOrd="0" destOrd="0" presId="urn:microsoft.com/office/officeart/2005/8/layout/process1"/>
    <dgm:cxn modelId="{6035C121-0D1D-406F-84AD-7C8C4E5EF1AC}" type="presParOf" srcId="{C6B3C55D-0DD1-4BCE-9000-DCEAE6848235}" destId="{2F1D3E6F-36E1-4B1F-B492-8B57F6230B2F}" srcOrd="0" destOrd="0" presId="urn:microsoft.com/office/officeart/2005/8/layout/process1"/>
    <dgm:cxn modelId="{1E777B7E-C438-4758-BB27-5BE2E8084DBA}" type="presParOf" srcId="{C6B3C55D-0DD1-4BCE-9000-DCEAE6848235}" destId="{71ACA695-A635-4233-BD07-14E13C60E888}" srcOrd="1" destOrd="0" presId="urn:microsoft.com/office/officeart/2005/8/layout/process1"/>
    <dgm:cxn modelId="{C5B4EA63-5595-4E95-9BCD-46C9442C718A}" type="presParOf" srcId="{71ACA695-A635-4233-BD07-14E13C60E888}" destId="{823C8C48-D861-4B38-AC0B-63A85A990A37}" srcOrd="0" destOrd="0" presId="urn:microsoft.com/office/officeart/2005/8/layout/process1"/>
    <dgm:cxn modelId="{90969CF0-00CD-4A92-8EEA-503D9C699855}" type="presParOf" srcId="{C6B3C55D-0DD1-4BCE-9000-DCEAE6848235}" destId="{B1953941-E8BF-4D09-B0D9-55C202BC355F}" srcOrd="2" destOrd="0" presId="urn:microsoft.com/office/officeart/2005/8/layout/process1"/>
    <dgm:cxn modelId="{A10DD170-4DA6-4EFC-B65A-D4D3A1D5D7D4}" type="presParOf" srcId="{C6B3C55D-0DD1-4BCE-9000-DCEAE6848235}" destId="{75DA5B6C-8EAA-4FF3-8AD3-89A340EED3C5}" srcOrd="3" destOrd="0" presId="urn:microsoft.com/office/officeart/2005/8/layout/process1"/>
    <dgm:cxn modelId="{547C98C4-E1F3-4A80-B3CE-237A647BF82D}" type="presParOf" srcId="{75DA5B6C-8EAA-4FF3-8AD3-89A340EED3C5}" destId="{3CA6B143-FA71-4FD9-979B-4722048AE4CE}" srcOrd="0" destOrd="0" presId="urn:microsoft.com/office/officeart/2005/8/layout/process1"/>
    <dgm:cxn modelId="{677DBDA7-A42D-462A-8E46-D26F8A76BC54}" type="presParOf" srcId="{C6B3C55D-0DD1-4BCE-9000-DCEAE6848235}" destId="{6CF0DC7D-AFE5-47ED-8924-98AA366C615C}" srcOrd="4" destOrd="0" presId="urn:microsoft.com/office/officeart/2005/8/layout/process1"/>
    <dgm:cxn modelId="{08C156E0-FAC7-44C0-A450-ADFBA45772EF}" type="presParOf" srcId="{C6B3C55D-0DD1-4BCE-9000-DCEAE6848235}" destId="{1E1A9E1E-CD4B-4B3D-BD7C-FB5AE063CA5A}" srcOrd="5" destOrd="0" presId="urn:microsoft.com/office/officeart/2005/8/layout/process1"/>
    <dgm:cxn modelId="{2053F5E9-7C72-47F8-B6C7-982861BDCEEC}" type="presParOf" srcId="{1E1A9E1E-CD4B-4B3D-BD7C-FB5AE063CA5A}" destId="{EC2DEB5A-D22B-4A27-8446-A08DB3814181}" srcOrd="0" destOrd="0" presId="urn:microsoft.com/office/officeart/2005/8/layout/process1"/>
    <dgm:cxn modelId="{AFB251BE-81EB-4463-9790-18249EE574FA}" type="presParOf" srcId="{C6B3C55D-0DD1-4BCE-9000-DCEAE6848235}" destId="{B157C798-04AE-4079-8D97-919D6B239A22}" srcOrd="6" destOrd="0" presId="urn:microsoft.com/office/officeart/2005/8/layout/process1"/>
    <dgm:cxn modelId="{3A3DDE59-E7A8-4EFA-ACCE-AEF83E25C5AA}" type="presParOf" srcId="{C6B3C55D-0DD1-4BCE-9000-DCEAE6848235}" destId="{25F291A7-B830-427E-81D1-AFB1248770D9}" srcOrd="7" destOrd="0" presId="urn:microsoft.com/office/officeart/2005/8/layout/process1"/>
    <dgm:cxn modelId="{DAC97B1E-6FF2-40DA-B8DB-087D5A3A1949}" type="presParOf" srcId="{25F291A7-B830-427E-81D1-AFB1248770D9}" destId="{5FB02613-0A10-4A24-98D4-7E3005880A56}" srcOrd="0" destOrd="0" presId="urn:microsoft.com/office/officeart/2005/8/layout/process1"/>
    <dgm:cxn modelId="{A6E33C35-B191-465C-AFC3-48A59D46183C}" type="presParOf" srcId="{C6B3C55D-0DD1-4BCE-9000-DCEAE6848235}" destId="{6DD0C6B9-C3B1-4A7E-943F-4446FC11CAE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D3E6F-36E1-4B1F-B492-8B57F6230B2F}">
      <dsp:nvSpPr>
        <dsp:cNvPr id="0" name=""/>
        <dsp:cNvSpPr/>
      </dsp:nvSpPr>
      <dsp:spPr>
        <a:xfrm>
          <a:off x="5747" y="2856711"/>
          <a:ext cx="1781862" cy="1069117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33CC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Datenbeschaffung</a:t>
          </a:r>
        </a:p>
      </dsp:txBody>
      <dsp:txXfrm>
        <a:off x="37060" y="2888024"/>
        <a:ext cx="1719236" cy="1006491"/>
      </dsp:txXfrm>
    </dsp:sp>
    <dsp:sp modelId="{71ACA695-A635-4233-BD07-14E13C60E888}">
      <dsp:nvSpPr>
        <dsp:cNvPr id="0" name=""/>
        <dsp:cNvSpPr/>
      </dsp:nvSpPr>
      <dsp:spPr>
        <a:xfrm>
          <a:off x="1965796" y="3170319"/>
          <a:ext cx="377754" cy="441901"/>
        </a:xfrm>
        <a:prstGeom prst="rightArrow">
          <a:avLst>
            <a:gd name="adj1" fmla="val 60000"/>
            <a:gd name="adj2" fmla="val 50000"/>
          </a:avLst>
        </a:prstGeom>
        <a:solidFill>
          <a:srgbClr val="33CC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1965796" y="3258699"/>
        <a:ext cx="264428" cy="265141"/>
      </dsp:txXfrm>
    </dsp:sp>
    <dsp:sp modelId="{B1953941-E8BF-4D09-B0D9-55C202BC355F}">
      <dsp:nvSpPr>
        <dsp:cNvPr id="0" name=""/>
        <dsp:cNvSpPr/>
      </dsp:nvSpPr>
      <dsp:spPr>
        <a:xfrm>
          <a:off x="2500355" y="2856711"/>
          <a:ext cx="1781862" cy="1069117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33CC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i="0" kern="1200" dirty="0">
              <a:solidFill>
                <a:schemeClr val="tx1"/>
              </a:solidFill>
            </a:rPr>
            <a:t>Text ermitteln</a:t>
          </a:r>
        </a:p>
      </dsp:txBody>
      <dsp:txXfrm>
        <a:off x="2531668" y="2888024"/>
        <a:ext cx="1719236" cy="1006491"/>
      </dsp:txXfrm>
    </dsp:sp>
    <dsp:sp modelId="{75DA5B6C-8EAA-4FF3-8AD3-89A340EED3C5}">
      <dsp:nvSpPr>
        <dsp:cNvPr id="0" name=""/>
        <dsp:cNvSpPr/>
      </dsp:nvSpPr>
      <dsp:spPr>
        <a:xfrm>
          <a:off x="4460404" y="3170319"/>
          <a:ext cx="377754" cy="441901"/>
        </a:xfrm>
        <a:prstGeom prst="rightArrow">
          <a:avLst>
            <a:gd name="adj1" fmla="val 60000"/>
            <a:gd name="adj2" fmla="val 50000"/>
          </a:avLst>
        </a:prstGeom>
        <a:solidFill>
          <a:srgbClr val="33CC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4460404" y="3258699"/>
        <a:ext cx="264428" cy="265141"/>
      </dsp:txXfrm>
    </dsp:sp>
    <dsp:sp modelId="{6CF0DC7D-AFE5-47ED-8924-98AA366C615C}">
      <dsp:nvSpPr>
        <dsp:cNvPr id="0" name=""/>
        <dsp:cNvSpPr/>
      </dsp:nvSpPr>
      <dsp:spPr>
        <a:xfrm>
          <a:off x="4994963" y="2856711"/>
          <a:ext cx="1781862" cy="1069117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33CC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Lippenerkennung</a:t>
          </a:r>
        </a:p>
      </dsp:txBody>
      <dsp:txXfrm>
        <a:off x="5026276" y="2888024"/>
        <a:ext cx="1719236" cy="1006491"/>
      </dsp:txXfrm>
    </dsp:sp>
    <dsp:sp modelId="{1E1A9E1E-CD4B-4B3D-BD7C-FB5AE063CA5A}">
      <dsp:nvSpPr>
        <dsp:cNvPr id="0" name=""/>
        <dsp:cNvSpPr/>
      </dsp:nvSpPr>
      <dsp:spPr>
        <a:xfrm>
          <a:off x="6955012" y="3170319"/>
          <a:ext cx="377754" cy="441901"/>
        </a:xfrm>
        <a:prstGeom prst="rightArrow">
          <a:avLst>
            <a:gd name="adj1" fmla="val 60000"/>
            <a:gd name="adj2" fmla="val 50000"/>
          </a:avLst>
        </a:prstGeom>
        <a:solidFill>
          <a:srgbClr val="33CC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6955012" y="3258699"/>
        <a:ext cx="264428" cy="265141"/>
      </dsp:txXfrm>
    </dsp:sp>
    <dsp:sp modelId="{B157C798-04AE-4079-8D97-919D6B239A22}">
      <dsp:nvSpPr>
        <dsp:cNvPr id="0" name=""/>
        <dsp:cNvSpPr/>
      </dsp:nvSpPr>
      <dsp:spPr>
        <a:xfrm>
          <a:off x="7489571" y="2856711"/>
          <a:ext cx="1781862" cy="1069117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33CC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Farben umwandeln</a:t>
          </a:r>
        </a:p>
      </dsp:txBody>
      <dsp:txXfrm>
        <a:off x="7520884" y="2888024"/>
        <a:ext cx="1719236" cy="1006491"/>
      </dsp:txXfrm>
    </dsp:sp>
    <dsp:sp modelId="{25F291A7-B830-427E-81D1-AFB1248770D9}">
      <dsp:nvSpPr>
        <dsp:cNvPr id="0" name=""/>
        <dsp:cNvSpPr/>
      </dsp:nvSpPr>
      <dsp:spPr>
        <a:xfrm>
          <a:off x="9449620" y="3170319"/>
          <a:ext cx="377754" cy="441901"/>
        </a:xfrm>
        <a:prstGeom prst="rightArrow">
          <a:avLst>
            <a:gd name="adj1" fmla="val 60000"/>
            <a:gd name="adj2" fmla="val 50000"/>
          </a:avLst>
        </a:prstGeom>
        <a:solidFill>
          <a:srgbClr val="33CC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9449620" y="3258699"/>
        <a:ext cx="264428" cy="265141"/>
      </dsp:txXfrm>
    </dsp:sp>
    <dsp:sp modelId="{6DD0C6B9-C3B1-4A7E-943F-4446FC11CAE6}">
      <dsp:nvSpPr>
        <dsp:cNvPr id="0" name=""/>
        <dsp:cNvSpPr/>
      </dsp:nvSpPr>
      <dsp:spPr>
        <a:xfrm>
          <a:off x="9984179" y="2856711"/>
          <a:ext cx="1781862" cy="1069117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33CC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KI Training</a:t>
          </a:r>
        </a:p>
      </dsp:txBody>
      <dsp:txXfrm>
        <a:off x="10015492" y="2888024"/>
        <a:ext cx="1719236" cy="1006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A15B3-5729-413F-A380-2A96F0697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31989C-00F4-453F-A362-A98E45552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60AEF6-DB9A-4466-8355-E9589BE4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1A1FF1-4FEC-48F6-88F9-BC93870E3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7CFAF7-415B-4FD7-9E7E-34171423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70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1E40D-E7A9-4E5D-9900-7952CD7E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35EC0C-5BA8-4FBA-AA03-672E50727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A04923-933B-425F-ACCE-C0746B33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3A0484-969D-48C6-BF40-37687CEB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57698-3BB5-4E07-9840-1C2F505C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19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34506EF-4702-492D-8201-D7B8E1376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4BB407-3D89-4555-B3F2-88144ADF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CA9720-CFE7-449A-9552-5C59C83F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28EF4E-BDD1-4834-B53A-57D9844C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A72360-5730-4085-98C8-2D9D7266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534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557D9-B626-4F28-85A5-DD690444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25AB3-8622-4813-AB93-DD9CF69A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1FE78C-893D-4E02-B54D-D3D73960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21E018-72D4-4257-9B1A-ABA80ACC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473C22-21C3-415D-B5D7-EB413848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23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1DE1A-07D6-430E-8DD7-7BFCA1EB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27AD3A-E62A-4198-898A-87D71B2B3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9DF5FC-71CF-4A8F-AC2A-0603D2F6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BCF9E7-ED61-4ADF-BD31-A37E0158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7A5536-0D9A-4F7F-9D11-907DB0BE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12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AEDE4-26A0-495B-B221-2AEE7FB86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FB1664-5D9C-45CE-963B-CD3241946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AE9E2C-4B63-444B-924E-626BACBA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79637C-A92B-4C7B-870E-1060025E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9685CC-7835-498F-9C2B-889D1746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6F7402-6046-49CA-A298-AE420C5B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70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12172-7A46-4D7E-8C2F-16553BB46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F0A532-4EF1-4531-AC28-D2063612F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8B3E7A-D613-480F-AD7C-8F6DD7946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DBE86C-7620-451A-A4F6-A248C301C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F171D1-ABD7-4503-996E-365117230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169C813-7AFD-40D7-86A2-A0A10EB77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7AB2CF4-6E5E-49C2-ADEA-208AEF4B0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7B9E14-0861-45C7-8490-F7F66140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96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6EF67-5C85-408E-B577-A7D5992D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11F356-E300-441A-A47D-B4C5F093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D002C9-3A06-451F-B0FD-C3D897BF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BB8024-6946-4D7A-95A9-538C6C62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2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F8949A-EBDD-4946-B87B-48121893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696330-1E9F-4284-A411-6183430F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9BD01C-090C-4CB8-B438-33DA44CD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5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7F265-2B75-4751-AB85-D898A51A1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A6522D-2173-4BF1-902B-96D4B605E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0E148B-9277-47B9-8677-E2790A69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F3BD2C-2FAA-47BF-8161-85E6168D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E115AA-F8B5-4D1D-B6A6-C0B2C6B5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DCAFCD-8BE5-4C82-B4D5-66C46F16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36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F914F-4F17-460D-B7F2-7930A7BE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A08DD0F-53C9-4ED6-82B5-BF279BBF6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23F2D6-D20F-4B41-8924-C785711B2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C9F761-3437-4991-8032-8924CC29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38C7E3-C464-43D7-8E8A-1D51871B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7631B1-FB76-42CC-AC4C-42F43566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5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8DC487E-4638-4F44-97CD-34960CA4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17779-E20C-436E-AA9A-975191FF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DD625C-C027-4264-B921-CE772BD95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E272C-9B7F-435D-B20A-5514F0682429}" type="datetimeFigureOut">
              <a:rPr lang="de-DE" smtClean="0"/>
              <a:t>02.11.2021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8FBE3C-0067-4078-9E95-0A9585DCD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1E80AA-5788-40A0-BC0C-D1B4633AD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6ABC4-01FA-47B8-9208-4EF113FD76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48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3" Type="http://schemas.openxmlformats.org/officeDocument/2006/relationships/image" Target="../media/image13.jpg"/><Relationship Id="rId21" Type="http://schemas.openxmlformats.org/officeDocument/2006/relationships/image" Target="../media/image31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5" Type="http://schemas.openxmlformats.org/officeDocument/2006/relationships/image" Target="../media/image35.jpg"/><Relationship Id="rId2" Type="http://schemas.openxmlformats.org/officeDocument/2006/relationships/image" Target="../media/image6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24" Type="http://schemas.openxmlformats.org/officeDocument/2006/relationships/image" Target="../media/image34.jpg"/><Relationship Id="rId5" Type="http://schemas.openxmlformats.org/officeDocument/2006/relationships/image" Target="../media/image15.jpg"/><Relationship Id="rId15" Type="http://schemas.openxmlformats.org/officeDocument/2006/relationships/image" Target="../media/image25.jpg"/><Relationship Id="rId23" Type="http://schemas.openxmlformats.org/officeDocument/2006/relationships/image" Target="../media/image33.jpg"/><Relationship Id="rId10" Type="http://schemas.openxmlformats.org/officeDocument/2006/relationships/image" Target="../media/image20.jpg"/><Relationship Id="rId19" Type="http://schemas.openxmlformats.org/officeDocument/2006/relationships/image" Target="../media/image29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4.jpg"/><Relationship Id="rId22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7CC9D5A-C9AF-424E-951D-CEE9E9779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3" y="0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379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Farbraum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F7DF811-3678-459D-BC51-0BA8C0B8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575" y="686957"/>
            <a:ext cx="6611563" cy="614807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28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379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KI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EABC265-3444-4DE4-B455-79CDC5F7C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79" t="39922" r="45853" b="53655"/>
          <a:stretch/>
        </p:blipFill>
        <p:spPr>
          <a:xfrm>
            <a:off x="2593129" y="1448907"/>
            <a:ext cx="1017513" cy="465160"/>
          </a:xfrm>
          <a:prstGeom prst="rect">
            <a:avLst/>
          </a:prstGeom>
          <a:ln w="38100"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016B016-16E8-46BF-B764-60F38AFB1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79" t="39922" r="45853" b="53655"/>
          <a:stretch/>
        </p:blipFill>
        <p:spPr>
          <a:xfrm>
            <a:off x="2335584" y="1701135"/>
            <a:ext cx="1017513" cy="465160"/>
          </a:xfrm>
          <a:prstGeom prst="rect">
            <a:avLst/>
          </a:prstGeom>
          <a:ln w="38100">
            <a:noFill/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C4D2C53-26DB-4649-BA84-E704BB1DF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79" t="39922" r="45853" b="53655"/>
          <a:stretch/>
        </p:blipFill>
        <p:spPr>
          <a:xfrm>
            <a:off x="2078039" y="2023105"/>
            <a:ext cx="1017513" cy="465160"/>
          </a:xfrm>
          <a:prstGeom prst="rect">
            <a:avLst/>
          </a:prstGeom>
          <a:ln w="38100">
            <a:noFill/>
          </a:ln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083D672-AF7C-4DD4-8F1D-C6294E5A246A}"/>
              </a:ext>
            </a:extLst>
          </p:cNvPr>
          <p:cNvCxnSpPr>
            <a:cxnSpLocks/>
          </p:cNvCxnSpPr>
          <p:nvPr/>
        </p:nvCxnSpPr>
        <p:spPr>
          <a:xfrm>
            <a:off x="3548496" y="2023105"/>
            <a:ext cx="3399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133D8E8F-3E45-439C-8D92-0D3CF03BA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81" y="1104257"/>
            <a:ext cx="7724775" cy="2124075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CF00115-3B81-466F-80CC-593B29F6021A}"/>
              </a:ext>
            </a:extLst>
          </p:cNvPr>
          <p:cNvSpPr txBox="1"/>
          <p:nvPr/>
        </p:nvSpPr>
        <p:spPr>
          <a:xfrm>
            <a:off x="688174" y="3701972"/>
            <a:ext cx="1042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Futura Lt BT" panose="020B0402020204020303" pitchFamily="34" charset="0"/>
              </a:rPr>
              <a:t>Stark vereinfachter Zweck:           räumliches Sehen                 Gedächtnis                  Zuordnung</a:t>
            </a:r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1B7920CC-C77C-4B0B-B143-618A96173505}"/>
              </a:ext>
            </a:extLst>
          </p:cNvPr>
          <p:cNvSpPr/>
          <p:nvPr/>
        </p:nvSpPr>
        <p:spPr>
          <a:xfrm rot="5400000">
            <a:off x="4534396" y="2728281"/>
            <a:ext cx="369334" cy="1179566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2A0016FF-C3D0-414B-9A10-155AD8EC0331}"/>
              </a:ext>
            </a:extLst>
          </p:cNvPr>
          <p:cNvSpPr/>
          <p:nvPr/>
        </p:nvSpPr>
        <p:spPr>
          <a:xfrm rot="5400000">
            <a:off x="7074293" y="2871206"/>
            <a:ext cx="369334" cy="893715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210E2361-E423-4BDB-9F8B-70382D6389EF}"/>
              </a:ext>
            </a:extLst>
          </p:cNvPr>
          <p:cNvSpPr/>
          <p:nvPr/>
        </p:nvSpPr>
        <p:spPr>
          <a:xfrm rot="5400000">
            <a:off x="9253459" y="2973764"/>
            <a:ext cx="369334" cy="6886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DCD90F3-8763-4FBE-974F-6DDC41256E8E}"/>
              </a:ext>
            </a:extLst>
          </p:cNvPr>
          <p:cNvSpPr txBox="1"/>
          <p:nvPr/>
        </p:nvSpPr>
        <p:spPr>
          <a:xfrm>
            <a:off x="2329268" y="2780245"/>
            <a:ext cx="766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4852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379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KI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A930775-07ED-41D5-B3E9-5BF47F1A6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48" y="1644356"/>
            <a:ext cx="2563659" cy="25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2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379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KI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A930775-07ED-41D5-B3E9-5BF47F1A6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13" y="1757112"/>
            <a:ext cx="1072608" cy="10726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E22C26-C39D-4770-8878-FC174EBA4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71" y="1884927"/>
            <a:ext cx="1072608" cy="10726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9C756B5-8A8C-43CC-8E5C-59599C927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3" y="2041981"/>
            <a:ext cx="1072608" cy="10726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C375C63-3573-49BF-A856-6B3DA6E1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5" y="2169796"/>
            <a:ext cx="1072608" cy="10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2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" y="0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352425" y="140315"/>
            <a:ext cx="438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Futura Bk BT" panose="020B0502020204020303" pitchFamily="34" charset="0"/>
              </a:rPr>
              <a:t>Wie kann KI „sehen“?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C375C63-3573-49BF-A856-6B3DA6E1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5" y="2169796"/>
            <a:ext cx="1072608" cy="107260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F6E37DA-B85C-4038-853C-BCF5B4CF3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41" y="538659"/>
            <a:ext cx="4486656" cy="468172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D35C9ED-238B-4EDB-A130-546C9946DDD8}"/>
              </a:ext>
            </a:extLst>
          </p:cNvPr>
          <p:cNvSpPr txBox="1"/>
          <p:nvPr/>
        </p:nvSpPr>
        <p:spPr>
          <a:xfrm>
            <a:off x="8829497" y="209177"/>
            <a:ext cx="12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7F77BBE-AC54-404C-BEE4-3A820DE7B0BD}"/>
              </a:ext>
            </a:extLst>
          </p:cNvPr>
          <p:cNvSpPr txBox="1"/>
          <p:nvPr/>
        </p:nvSpPr>
        <p:spPr>
          <a:xfrm rot="5400000">
            <a:off x="4017937" y="5551607"/>
            <a:ext cx="12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  <a:t>. . .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B6C24AE-138A-4386-A946-F8E0602656BA}"/>
              </a:ext>
            </a:extLst>
          </p:cNvPr>
          <p:cNvCxnSpPr/>
          <p:nvPr/>
        </p:nvCxnSpPr>
        <p:spPr>
          <a:xfrm>
            <a:off x="2347633" y="2697222"/>
            <a:ext cx="10525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0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" y="0"/>
            <a:ext cx="12192000" cy="685800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D95C29-A139-4092-9AE3-E0607E4BA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76" y="1331370"/>
            <a:ext cx="7655510" cy="376012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8706686-CF6B-41F5-9899-EEDB373027D5}"/>
              </a:ext>
            </a:extLst>
          </p:cNvPr>
          <p:cNvSpPr txBox="1"/>
          <p:nvPr/>
        </p:nvSpPr>
        <p:spPr>
          <a:xfrm>
            <a:off x="352425" y="142875"/>
            <a:ext cx="438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Futura Bk BT" panose="020B0502020204020303" pitchFamily="34" charset="0"/>
              </a:rPr>
              <a:t>Wie kann KI „sehen“?</a:t>
            </a:r>
          </a:p>
        </p:txBody>
      </p:sp>
    </p:spTree>
    <p:extLst>
      <p:ext uri="{BB962C8B-B14F-4D97-AF65-F5344CB8AC3E}">
        <p14:creationId xmlns:p14="http://schemas.microsoft.com/office/powerpoint/2010/main" val="3372610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4828E6-EFBF-42EA-90E2-D4B45161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34" y="870525"/>
            <a:ext cx="6152886" cy="566854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561D1C7-E2B9-4D04-B23A-B48C54F44CB1}"/>
              </a:ext>
            </a:extLst>
          </p:cNvPr>
          <p:cNvSpPr txBox="1"/>
          <p:nvPr/>
        </p:nvSpPr>
        <p:spPr>
          <a:xfrm>
            <a:off x="352425" y="142875"/>
            <a:ext cx="438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Futura Bk BT" panose="020B0502020204020303" pitchFamily="34" charset="0"/>
              </a:rPr>
              <a:t>Wie kann KI „sehen“?</a:t>
            </a:r>
          </a:p>
        </p:txBody>
      </p:sp>
    </p:spTree>
    <p:extLst>
      <p:ext uri="{BB962C8B-B14F-4D97-AF65-F5344CB8AC3E}">
        <p14:creationId xmlns:p14="http://schemas.microsoft.com/office/powerpoint/2010/main" val="338466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3791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Wie kann KI „merken“?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028B41-0EAB-48E3-B05E-73A27723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317640"/>
            <a:ext cx="66675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fik 65">
            <a:extLst>
              <a:ext uri="{FF2B5EF4-FFF2-40B4-BE49-F238E27FC236}">
                <a16:creationId xmlns:a16="http://schemas.microsoft.com/office/drawing/2014/main" id="{88ABE30D-C5DA-463D-BC1D-CC750B8E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379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KI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E1DA91F-BFC3-48A5-9735-C80C12979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79" t="39922" r="45853" b="53655"/>
          <a:stretch/>
        </p:blipFill>
        <p:spPr>
          <a:xfrm>
            <a:off x="506174" y="2464668"/>
            <a:ext cx="632478" cy="289140"/>
          </a:xfrm>
          <a:prstGeom prst="rect">
            <a:avLst/>
          </a:prstGeom>
          <a:ln w="38100">
            <a:noFill/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9CFB51F-D35F-4B49-88F6-4FB45AC91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79" t="39922" r="45853" b="53655"/>
          <a:stretch/>
        </p:blipFill>
        <p:spPr>
          <a:xfrm>
            <a:off x="279289" y="2572812"/>
            <a:ext cx="632478" cy="289140"/>
          </a:xfrm>
          <a:prstGeom prst="rect">
            <a:avLst/>
          </a:prstGeom>
          <a:ln w="38100">
            <a:noFill/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7D64A20-9B74-459E-8E33-DBB2BCED3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79" t="39922" r="45853" b="53655"/>
          <a:stretch/>
        </p:blipFill>
        <p:spPr>
          <a:xfrm>
            <a:off x="105928" y="2717382"/>
            <a:ext cx="632478" cy="289140"/>
          </a:xfrm>
          <a:prstGeom prst="rect">
            <a:avLst/>
          </a:prstGeom>
          <a:ln w="38100">
            <a:noFill/>
          </a:ln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59F7556-2C19-4BB5-A63B-39B9502477ED}"/>
              </a:ext>
            </a:extLst>
          </p:cNvPr>
          <p:cNvCxnSpPr>
            <a:cxnSpLocks/>
          </p:cNvCxnSpPr>
          <p:nvPr/>
        </p:nvCxnSpPr>
        <p:spPr>
          <a:xfrm>
            <a:off x="1281529" y="2743068"/>
            <a:ext cx="211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2A8A54E3-FFA2-48EF-8FE4-E03CFDFD6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88"/>
          <a:stretch/>
        </p:blipFill>
        <p:spPr>
          <a:xfrm>
            <a:off x="1778577" y="2120118"/>
            <a:ext cx="3040024" cy="1320307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511E869-0E84-477E-85E2-C23DF41D5EEF}"/>
              </a:ext>
            </a:extLst>
          </p:cNvPr>
          <p:cNvSpPr txBox="1"/>
          <p:nvPr/>
        </p:nvSpPr>
        <p:spPr>
          <a:xfrm>
            <a:off x="1387175" y="4804675"/>
            <a:ext cx="949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Futura Lt BT" panose="020B0402020204020303" pitchFamily="34" charset="0"/>
              </a:rPr>
              <a:t>räumliches Sehen   Gedächtnis                           Zuordnung</a:t>
            </a:r>
          </a:p>
        </p:txBody>
      </p:sp>
      <p:sp>
        <p:nvSpPr>
          <p:cNvPr id="35" name="Geschweifte Klammer rechts 34">
            <a:extLst>
              <a:ext uri="{FF2B5EF4-FFF2-40B4-BE49-F238E27FC236}">
                <a16:creationId xmlns:a16="http://schemas.microsoft.com/office/drawing/2014/main" id="{E8454DE1-8280-4382-B32F-00CD683E8CAA}"/>
              </a:ext>
            </a:extLst>
          </p:cNvPr>
          <p:cNvSpPr/>
          <p:nvPr/>
        </p:nvSpPr>
        <p:spPr>
          <a:xfrm rot="5400000">
            <a:off x="1842560" y="3938379"/>
            <a:ext cx="664895" cy="733208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54BC1766-C81E-4503-9FA7-663C3FC65611}"/>
              </a:ext>
            </a:extLst>
          </p:cNvPr>
          <p:cNvSpPr/>
          <p:nvPr/>
        </p:nvSpPr>
        <p:spPr>
          <a:xfrm rot="5400000">
            <a:off x="3406527" y="3988856"/>
            <a:ext cx="741624" cy="555526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Geschweifte Klammer rechts 36">
            <a:extLst>
              <a:ext uri="{FF2B5EF4-FFF2-40B4-BE49-F238E27FC236}">
                <a16:creationId xmlns:a16="http://schemas.microsoft.com/office/drawing/2014/main" id="{0ED302CF-E852-41BA-933F-9119D5DC57BA}"/>
              </a:ext>
            </a:extLst>
          </p:cNvPr>
          <p:cNvSpPr/>
          <p:nvPr/>
        </p:nvSpPr>
        <p:spPr>
          <a:xfrm rot="5400000">
            <a:off x="6298793" y="2749477"/>
            <a:ext cx="741625" cy="2970095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67C88AB-48EC-4FE8-8A6E-B8693FCAB05F}"/>
              </a:ext>
            </a:extLst>
          </p:cNvPr>
          <p:cNvSpPr txBox="1"/>
          <p:nvPr/>
        </p:nvSpPr>
        <p:spPr>
          <a:xfrm>
            <a:off x="9179510" y="1310506"/>
            <a:ext cx="2024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„Beispiel“</a:t>
            </a:r>
          </a:p>
          <a:p>
            <a:r>
              <a:rPr lang="de-DE" dirty="0"/>
              <a:t>„bedeutet“</a:t>
            </a:r>
          </a:p>
          <a:p>
            <a:r>
              <a:rPr lang="de-DE" dirty="0"/>
              <a:t>„Deutschland“</a:t>
            </a:r>
          </a:p>
          <a:p>
            <a:r>
              <a:rPr lang="de-DE" dirty="0"/>
              <a:t>„Kommentare“</a:t>
            </a:r>
          </a:p>
          <a:p>
            <a:r>
              <a:rPr lang="de-DE" dirty="0"/>
              <a:t>„Prüfung“</a:t>
            </a:r>
          </a:p>
          <a:p>
            <a:r>
              <a:rPr lang="de-DE" dirty="0"/>
              <a:t>„Video“</a:t>
            </a:r>
          </a:p>
          <a:p>
            <a:r>
              <a:rPr lang="de-DE" dirty="0"/>
              <a:t>„wirklich“</a:t>
            </a:r>
          </a:p>
          <a:p>
            <a:r>
              <a:rPr lang="de-DE" dirty="0"/>
              <a:t>„wissen“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00475D9-29D5-4EBB-86AF-B9045A96A01C}"/>
              </a:ext>
            </a:extLst>
          </p:cNvPr>
          <p:cNvCxnSpPr>
            <a:cxnSpLocks/>
          </p:cNvCxnSpPr>
          <p:nvPr/>
        </p:nvCxnSpPr>
        <p:spPr>
          <a:xfrm flipV="1">
            <a:off x="8455564" y="1571348"/>
            <a:ext cx="786090" cy="1037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65F2494-0FE9-4AF4-82C2-C23AE5A45B9E}"/>
              </a:ext>
            </a:extLst>
          </p:cNvPr>
          <p:cNvCxnSpPr>
            <a:cxnSpLocks/>
          </p:cNvCxnSpPr>
          <p:nvPr/>
        </p:nvCxnSpPr>
        <p:spPr>
          <a:xfrm flipV="1">
            <a:off x="8455564" y="1873188"/>
            <a:ext cx="786090" cy="736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6968660-832D-4F99-B205-24497FC18951}"/>
              </a:ext>
            </a:extLst>
          </p:cNvPr>
          <p:cNvCxnSpPr>
            <a:cxnSpLocks/>
          </p:cNvCxnSpPr>
          <p:nvPr/>
        </p:nvCxnSpPr>
        <p:spPr>
          <a:xfrm flipV="1">
            <a:off x="8455564" y="2120118"/>
            <a:ext cx="786090" cy="489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B5A6BB8-1930-4AC1-B082-59C46732A392}"/>
              </a:ext>
            </a:extLst>
          </p:cNvPr>
          <p:cNvCxnSpPr>
            <a:cxnSpLocks/>
          </p:cNvCxnSpPr>
          <p:nvPr/>
        </p:nvCxnSpPr>
        <p:spPr>
          <a:xfrm flipV="1">
            <a:off x="8455564" y="2364678"/>
            <a:ext cx="786090" cy="244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BDBD16E9-33EC-467A-98B1-8F8AFBCD411E}"/>
              </a:ext>
            </a:extLst>
          </p:cNvPr>
          <p:cNvCxnSpPr>
            <a:cxnSpLocks/>
          </p:cNvCxnSpPr>
          <p:nvPr/>
        </p:nvCxnSpPr>
        <p:spPr>
          <a:xfrm>
            <a:off x="8455564" y="2609238"/>
            <a:ext cx="786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F9FA1A91-EE63-4FF4-82A6-27856A2E9E2C}"/>
              </a:ext>
            </a:extLst>
          </p:cNvPr>
          <p:cNvCxnSpPr>
            <a:cxnSpLocks/>
          </p:cNvCxnSpPr>
          <p:nvPr/>
        </p:nvCxnSpPr>
        <p:spPr>
          <a:xfrm>
            <a:off x="8455564" y="2609238"/>
            <a:ext cx="786090" cy="301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F7C7648-92BA-4478-A887-5DB6949E7FEE}"/>
              </a:ext>
            </a:extLst>
          </p:cNvPr>
          <p:cNvCxnSpPr>
            <a:cxnSpLocks/>
          </p:cNvCxnSpPr>
          <p:nvPr/>
        </p:nvCxnSpPr>
        <p:spPr>
          <a:xfrm>
            <a:off x="8455564" y="2609238"/>
            <a:ext cx="786090" cy="579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6589F18-B674-4DC7-955E-30B60F14E3E1}"/>
              </a:ext>
            </a:extLst>
          </p:cNvPr>
          <p:cNvCxnSpPr>
            <a:cxnSpLocks/>
          </p:cNvCxnSpPr>
          <p:nvPr/>
        </p:nvCxnSpPr>
        <p:spPr>
          <a:xfrm>
            <a:off x="8455564" y="2609238"/>
            <a:ext cx="786090" cy="827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469C7D1C-C03C-4F59-A0C0-3EA35D802B6D}"/>
              </a:ext>
            </a:extLst>
          </p:cNvPr>
          <p:cNvSpPr txBox="1"/>
          <p:nvPr/>
        </p:nvSpPr>
        <p:spPr>
          <a:xfrm>
            <a:off x="10587789" y="2332542"/>
            <a:ext cx="1408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33CC99"/>
                </a:solidFill>
              </a:rPr>
              <a:t>✓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3A5EB24-CBB9-43B0-B8BC-8A9975831C1D}"/>
              </a:ext>
            </a:extLst>
          </p:cNvPr>
          <p:cNvSpPr txBox="1"/>
          <p:nvPr/>
        </p:nvSpPr>
        <p:spPr>
          <a:xfrm>
            <a:off x="10633859" y="2628103"/>
            <a:ext cx="137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01C316A8-10B5-4070-9657-DD4D4252D715}"/>
              </a:ext>
            </a:extLst>
          </p:cNvPr>
          <p:cNvSpPr txBox="1"/>
          <p:nvPr/>
        </p:nvSpPr>
        <p:spPr>
          <a:xfrm>
            <a:off x="10633859" y="2866605"/>
            <a:ext cx="4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AF8F4F1-00EC-46C8-B468-4E22CBFCD1E5}"/>
              </a:ext>
            </a:extLst>
          </p:cNvPr>
          <p:cNvSpPr txBox="1"/>
          <p:nvPr/>
        </p:nvSpPr>
        <p:spPr>
          <a:xfrm>
            <a:off x="10631850" y="3151323"/>
            <a:ext cx="4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C9422598-8DC8-4617-B116-D7699D046C0E}"/>
              </a:ext>
            </a:extLst>
          </p:cNvPr>
          <p:cNvSpPr txBox="1"/>
          <p:nvPr/>
        </p:nvSpPr>
        <p:spPr>
          <a:xfrm>
            <a:off x="10631927" y="2087774"/>
            <a:ext cx="4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F2D5BE00-BF7E-4A1C-88FD-DCBFB2A41753}"/>
              </a:ext>
            </a:extLst>
          </p:cNvPr>
          <p:cNvSpPr txBox="1"/>
          <p:nvPr/>
        </p:nvSpPr>
        <p:spPr>
          <a:xfrm>
            <a:off x="10631850" y="1783568"/>
            <a:ext cx="4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44F633B-575A-46CB-9F38-DF0C852B674F}"/>
              </a:ext>
            </a:extLst>
          </p:cNvPr>
          <p:cNvSpPr txBox="1"/>
          <p:nvPr/>
        </p:nvSpPr>
        <p:spPr>
          <a:xfrm>
            <a:off x="10622115" y="1502069"/>
            <a:ext cx="4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DE13F68E-1C52-4B5F-B12E-4D32D3D55F70}"/>
              </a:ext>
            </a:extLst>
          </p:cNvPr>
          <p:cNvSpPr txBox="1"/>
          <p:nvPr/>
        </p:nvSpPr>
        <p:spPr>
          <a:xfrm>
            <a:off x="10629553" y="1246412"/>
            <a:ext cx="4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CD0EA5FF-12B2-45D4-BE96-23822B7AB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32" y="1359680"/>
            <a:ext cx="3040023" cy="25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75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fik 65">
            <a:extLst>
              <a:ext uri="{FF2B5EF4-FFF2-40B4-BE49-F238E27FC236}">
                <a16:creationId xmlns:a16="http://schemas.microsoft.com/office/drawing/2014/main" id="{88ABE30D-C5DA-463D-BC1D-CC750B8E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379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KI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7DFBE8EE-FD4F-40B3-BF31-9BEE0439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25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6BE3F6-6F50-431B-BB9B-3295C8C0E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3" y="1770552"/>
            <a:ext cx="5221038" cy="29368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6685ED9-266E-49ED-93FD-E1BC150C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41" y="1770552"/>
            <a:ext cx="5221039" cy="2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039FDFB-DA14-4C2B-A1BE-F1889B3B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9ED9A9-D682-4D66-B522-7117D59F3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4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0BD7F29-E1E5-4711-A9D7-9D61C0BEE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3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7155ECF-2147-4A54-8205-CD45AFFFD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388198-3235-4DA8-B1E4-F46EAFB92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8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F8FE630-7AAA-4E66-9CA7-9A483E415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77446BE-B557-44AE-B32C-16B172CFC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EA060E6-EE48-41FC-B8D7-9464BD90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166"/>
            <a:ext cx="12192000" cy="5131293"/>
          </a:xfrm>
          <a:prstGeom prst="rect">
            <a:avLst/>
          </a:prstGeom>
        </p:spPr>
      </p:pic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97D4B684-D95F-4F9C-83C3-FE87BD6433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0575723"/>
              </p:ext>
            </p:extLst>
          </p:nvPr>
        </p:nvGraphicFramePr>
        <p:xfrm>
          <a:off x="210105" y="426128"/>
          <a:ext cx="11771790" cy="6782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025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866C496-50E0-45A8-A963-22336CA7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968" y="1"/>
            <a:ext cx="4234032" cy="672927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E8E6104-D596-462F-945C-D4DF8158A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58" y="0"/>
            <a:ext cx="4252483" cy="672927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4" y="109537"/>
            <a:ext cx="284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Datenquelle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0F1D238D-DAF8-42D4-A36A-E77520FBB460}"/>
              </a:ext>
            </a:extLst>
          </p:cNvPr>
          <p:cNvSpPr txBox="1"/>
          <p:nvPr/>
        </p:nvSpPr>
        <p:spPr>
          <a:xfrm>
            <a:off x="111151" y="1543050"/>
            <a:ext cx="3901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Futura Bk BT" panose="020B0502020204020303" pitchFamily="34" charset="0"/>
              </a:rPr>
              <a:t>Deutliche Lippenbewegungen für Deutschlerner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Futura Bk BT" panose="020B0502020204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Futura Bk BT" panose="020B0502020204020303" pitchFamily="34" charset="0"/>
              </a:rPr>
              <a:t>Geeignete Videoqualität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Futura Bk BT" panose="020B0502020204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Futura Bk BT" panose="020B0502020204020303" pitchFamily="34" charset="0"/>
              </a:rPr>
              <a:t>Großes Vokabular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Futura Bk BT" panose="020B0502020204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Futura Bk BT" panose="020B0502020204020303" pitchFamily="34" charset="0"/>
              </a:rPr>
              <a:t>Große verfügbare Datenmengen</a:t>
            </a:r>
          </a:p>
        </p:txBody>
      </p:sp>
    </p:spTree>
    <p:extLst>
      <p:ext uri="{BB962C8B-B14F-4D97-AF65-F5344CB8AC3E}">
        <p14:creationId xmlns:p14="http://schemas.microsoft.com/office/powerpoint/2010/main" val="389338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2983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Text erkennen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6FD44CBB-8611-4BA1-AD9C-0036DA92B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58" y="2059619"/>
            <a:ext cx="3362392" cy="190129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DB86B64-A485-4E1B-921B-DBA7D9BE8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961" y="2703282"/>
            <a:ext cx="2480077" cy="58597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C92F90-05DA-4007-8D88-BCBAE9F708C8}"/>
              </a:ext>
            </a:extLst>
          </p:cNvPr>
          <p:cNvSpPr txBox="1"/>
          <p:nvPr/>
        </p:nvSpPr>
        <p:spPr>
          <a:xfrm>
            <a:off x="8851141" y="637061"/>
            <a:ext cx="26692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{"</a:t>
            </a:r>
            <a:r>
              <a:rPr lang="de-DE" dirty="0" err="1"/>
              <a:t>conf</a:t>
            </a:r>
            <a:r>
              <a:rPr lang="de-DE" dirty="0"/>
              <a:t>" : 1.000000,      "</a:t>
            </a:r>
            <a:r>
              <a:rPr lang="de-DE" dirty="0">
                <a:solidFill>
                  <a:srgbClr val="33CC99"/>
                </a:solidFill>
              </a:rPr>
              <a:t>end</a:t>
            </a:r>
            <a:r>
              <a:rPr lang="de-DE" dirty="0"/>
              <a:t>" : 1.230000,      "</a:t>
            </a:r>
            <a:r>
              <a:rPr lang="de-DE" dirty="0" err="1">
                <a:solidFill>
                  <a:srgbClr val="33CC99"/>
                </a:solidFill>
              </a:rPr>
              <a:t>start</a:t>
            </a:r>
            <a:r>
              <a:rPr lang="de-DE" dirty="0"/>
              <a:t>" : 0.510000,      "</a:t>
            </a:r>
            <a:r>
              <a:rPr lang="de-DE" dirty="0" err="1"/>
              <a:t>word</a:t>
            </a:r>
            <a:r>
              <a:rPr lang="de-DE" dirty="0"/>
              <a:t>" : "</a:t>
            </a:r>
            <a:r>
              <a:rPr lang="de-DE" u="sng" dirty="0">
                <a:solidFill>
                  <a:srgbClr val="33CC99"/>
                </a:solidFill>
              </a:rPr>
              <a:t>herzlich</a:t>
            </a:r>
            <a:r>
              <a:rPr lang="de-DE" dirty="0"/>
              <a:t>"}, </a:t>
            </a:r>
          </a:p>
          <a:p>
            <a:r>
              <a:rPr lang="de-DE" dirty="0"/>
              <a:t>{"</a:t>
            </a:r>
            <a:r>
              <a:rPr lang="de-DE" dirty="0" err="1"/>
              <a:t>conf</a:t>
            </a:r>
            <a:r>
              <a:rPr lang="de-DE" dirty="0"/>
              <a:t>" : 1.000000,      "</a:t>
            </a:r>
            <a:r>
              <a:rPr lang="de-DE" dirty="0">
                <a:solidFill>
                  <a:srgbClr val="33CC99"/>
                </a:solidFill>
              </a:rPr>
              <a:t>end</a:t>
            </a:r>
            <a:r>
              <a:rPr lang="de-DE" dirty="0"/>
              <a:t>" : 1.860000,      "</a:t>
            </a:r>
            <a:r>
              <a:rPr lang="de-DE" dirty="0" err="1">
                <a:solidFill>
                  <a:srgbClr val="33CC99"/>
                </a:solidFill>
              </a:rPr>
              <a:t>start</a:t>
            </a:r>
            <a:r>
              <a:rPr lang="de-DE" dirty="0"/>
              <a:t>" : 1.260000,      "</a:t>
            </a:r>
            <a:r>
              <a:rPr lang="de-DE" dirty="0" err="1"/>
              <a:t>word</a:t>
            </a:r>
            <a:r>
              <a:rPr lang="de-DE" dirty="0"/>
              <a:t>" : "</a:t>
            </a:r>
            <a:r>
              <a:rPr lang="de-DE" u="sng" dirty="0">
                <a:solidFill>
                  <a:srgbClr val="33CC99"/>
                </a:solidFill>
              </a:rPr>
              <a:t>willkommen</a:t>
            </a:r>
            <a:r>
              <a:rPr lang="de-DE" dirty="0"/>
              <a:t>"}, </a:t>
            </a:r>
          </a:p>
          <a:p>
            <a:r>
              <a:rPr lang="de-DE" dirty="0"/>
              <a:t>{"</a:t>
            </a:r>
            <a:r>
              <a:rPr lang="de-DE" dirty="0" err="1"/>
              <a:t>conf</a:t>
            </a:r>
            <a:r>
              <a:rPr lang="de-DE" dirty="0"/>
              <a:t>" : 1.000000,      "</a:t>
            </a:r>
            <a:r>
              <a:rPr lang="de-DE" dirty="0">
                <a:solidFill>
                  <a:srgbClr val="33CC99"/>
                </a:solidFill>
              </a:rPr>
              <a:t>end</a:t>
            </a:r>
            <a:r>
              <a:rPr lang="de-DE" dirty="0"/>
              <a:t>" : 2.400000,      "</a:t>
            </a:r>
            <a:r>
              <a:rPr lang="de-DE" dirty="0" err="1">
                <a:solidFill>
                  <a:srgbClr val="33CC99"/>
                </a:solidFill>
              </a:rPr>
              <a:t>start</a:t>
            </a:r>
            <a:r>
              <a:rPr lang="de-DE" dirty="0"/>
              <a:t>" : 2.040000,      "</a:t>
            </a:r>
            <a:r>
              <a:rPr lang="de-DE" dirty="0" err="1"/>
              <a:t>word</a:t>
            </a:r>
            <a:r>
              <a:rPr lang="de-DE" dirty="0"/>
              <a:t>" : "</a:t>
            </a:r>
            <a:r>
              <a:rPr lang="de-DE" u="sng" dirty="0">
                <a:solidFill>
                  <a:srgbClr val="33CC99"/>
                </a:solidFill>
              </a:rPr>
              <a:t>liebe</a:t>
            </a:r>
            <a:r>
              <a:rPr lang="de-DE" dirty="0"/>
              <a:t>" }, {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5AD85C98-8168-46CE-9887-7FCD35C2671E}"/>
              </a:ext>
            </a:extLst>
          </p:cNvPr>
          <p:cNvSpPr/>
          <p:nvPr/>
        </p:nvSpPr>
        <p:spPr>
          <a:xfrm>
            <a:off x="3840957" y="2794316"/>
            <a:ext cx="514905" cy="403902"/>
          </a:xfrm>
          <a:prstGeom prst="rightArrow">
            <a:avLst/>
          </a:prstGeom>
          <a:solidFill>
            <a:srgbClr val="33CC99"/>
          </a:solidFill>
          <a:ln>
            <a:solidFill>
              <a:srgbClr val="33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449CDC5A-E5EF-49CE-926D-1EE057676A06}"/>
              </a:ext>
            </a:extLst>
          </p:cNvPr>
          <p:cNvSpPr/>
          <p:nvPr/>
        </p:nvSpPr>
        <p:spPr>
          <a:xfrm>
            <a:off x="7836137" y="2805451"/>
            <a:ext cx="514905" cy="403902"/>
          </a:xfrm>
          <a:prstGeom prst="rightArrow">
            <a:avLst/>
          </a:prstGeom>
          <a:solidFill>
            <a:srgbClr val="33CC99"/>
          </a:solidFill>
          <a:ln>
            <a:solidFill>
              <a:srgbClr val="33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9A49D0-D809-4E37-BC13-05704EE15047}"/>
              </a:ext>
            </a:extLst>
          </p:cNvPr>
          <p:cNvSpPr txBox="1"/>
          <p:nvPr/>
        </p:nvSpPr>
        <p:spPr>
          <a:xfrm>
            <a:off x="1134201" y="4053381"/>
            <a:ext cx="142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Futura Hv BT" panose="020B0702020204020204" pitchFamily="34" charset="0"/>
              </a:rPr>
              <a:t>Video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C9FA2E-5539-46F4-B112-B8012BA5A1DC}"/>
              </a:ext>
            </a:extLst>
          </p:cNvPr>
          <p:cNvSpPr txBox="1"/>
          <p:nvPr/>
        </p:nvSpPr>
        <p:spPr>
          <a:xfrm>
            <a:off x="5061749" y="4053381"/>
            <a:ext cx="256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Futura Hv BT" panose="020B0702020204020204" pitchFamily="34" charset="0"/>
              </a:rPr>
              <a:t>Sprachsoftware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05DD94C-0BD0-4607-96D2-AD67690532BD}"/>
              </a:ext>
            </a:extLst>
          </p:cNvPr>
          <p:cNvSpPr txBox="1"/>
          <p:nvPr/>
        </p:nvSpPr>
        <p:spPr>
          <a:xfrm>
            <a:off x="8903660" y="4094068"/>
            <a:ext cx="256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Futura Hv BT" panose="020B0702020204020204" pitchFamily="34" charset="0"/>
              </a:rPr>
              <a:t>Zeitstempel</a:t>
            </a:r>
          </a:p>
        </p:txBody>
      </p:sp>
    </p:spTree>
    <p:extLst>
      <p:ext uri="{BB962C8B-B14F-4D97-AF65-F5344CB8AC3E}">
        <p14:creationId xmlns:p14="http://schemas.microsoft.com/office/powerpoint/2010/main" val="313977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379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Lippenerkennung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E8BBC78D-DE23-4559-91AB-256363B73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5" t="2641" r="24944" b="32249"/>
          <a:stretch/>
        </p:blipFill>
        <p:spPr>
          <a:xfrm>
            <a:off x="497028" y="1077052"/>
            <a:ext cx="3252919" cy="280425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9AE5DDFC-C7D5-43EF-8730-CFD7F3714FCB}"/>
              </a:ext>
            </a:extLst>
          </p:cNvPr>
          <p:cNvSpPr/>
          <p:nvPr/>
        </p:nvSpPr>
        <p:spPr>
          <a:xfrm>
            <a:off x="1848278" y="4277667"/>
            <a:ext cx="550415" cy="763480"/>
          </a:xfrm>
          <a:prstGeom prst="downArrow">
            <a:avLst/>
          </a:prstGeom>
          <a:solidFill>
            <a:srgbClr val="33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97C8AD6-5AC2-4C22-8863-76CB56FEC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79" t="39922" r="45853" b="53655"/>
          <a:stretch/>
        </p:blipFill>
        <p:spPr>
          <a:xfrm>
            <a:off x="1288449" y="5437509"/>
            <a:ext cx="1670074" cy="76348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6F4CAC5-3F22-4E40-9FDE-B331BBAF16A7}"/>
              </a:ext>
            </a:extLst>
          </p:cNvPr>
          <p:cNvSpPr/>
          <p:nvPr/>
        </p:nvSpPr>
        <p:spPr>
          <a:xfrm>
            <a:off x="1797218" y="2673921"/>
            <a:ext cx="550415" cy="31038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46CAA66-0989-401F-9C72-C6457749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958" y="1064837"/>
            <a:ext cx="7267075" cy="455696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AB2E05-95D8-47D6-8387-C30AE8D2402F}"/>
              </a:ext>
            </a:extLst>
          </p:cNvPr>
          <p:cNvSpPr txBox="1"/>
          <p:nvPr/>
        </p:nvSpPr>
        <p:spPr>
          <a:xfrm>
            <a:off x="5700592" y="5819249"/>
            <a:ext cx="73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Futura Hv BT" panose="020B0702020204020204" pitchFamily="34" charset="0"/>
              </a:rPr>
              <a:t>Datensatz: über 38.000 Lippenvideos</a:t>
            </a:r>
          </a:p>
        </p:txBody>
      </p:sp>
    </p:spTree>
    <p:extLst>
      <p:ext uri="{BB962C8B-B14F-4D97-AF65-F5344CB8AC3E}">
        <p14:creationId xmlns:p14="http://schemas.microsoft.com/office/powerpoint/2010/main" val="332793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1325AA6-12B2-46E9-8A82-22877EF1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C48D94A-2008-4F4F-B814-467CF6D9B29A}"/>
              </a:ext>
            </a:extLst>
          </p:cNvPr>
          <p:cNvSpPr txBox="1"/>
          <p:nvPr/>
        </p:nvSpPr>
        <p:spPr>
          <a:xfrm>
            <a:off x="451743" y="109537"/>
            <a:ext cx="379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Futura Bk BT" panose="020B0502020204020303" pitchFamily="34" charset="0"/>
              </a:rPr>
              <a:t>Das Wort „aber“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11EA33E-F6E4-4DE1-AE28-C97A0BA3FF7A}"/>
              </a:ext>
            </a:extLst>
          </p:cNvPr>
          <p:cNvCxnSpPr>
            <a:cxnSpLocks/>
          </p:cNvCxnSpPr>
          <p:nvPr/>
        </p:nvCxnSpPr>
        <p:spPr>
          <a:xfrm>
            <a:off x="352425" y="142875"/>
            <a:ext cx="0" cy="579656"/>
          </a:xfrm>
          <a:prstGeom prst="line">
            <a:avLst/>
          </a:prstGeom>
          <a:ln w="28575">
            <a:solidFill>
              <a:srgbClr val="33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id="{EF727BA8-5F8F-4E40-8EE7-B28F900BF31A}"/>
              </a:ext>
            </a:extLst>
          </p:cNvPr>
          <p:cNvSpPr/>
          <p:nvPr/>
        </p:nvSpPr>
        <p:spPr>
          <a:xfrm>
            <a:off x="2748747" y="4290805"/>
            <a:ext cx="858519" cy="858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5A39906E-E3EC-4C65-8E8F-F465DD8BC84E}"/>
              </a:ext>
            </a:extLst>
          </p:cNvPr>
          <p:cNvSpPr/>
          <p:nvPr/>
        </p:nvSpPr>
        <p:spPr>
          <a:xfrm>
            <a:off x="1692108" y="4290805"/>
            <a:ext cx="858519" cy="858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79B37D02-5A04-4048-A702-AB36106B14E4}"/>
              </a:ext>
            </a:extLst>
          </p:cNvPr>
          <p:cNvSpPr/>
          <p:nvPr/>
        </p:nvSpPr>
        <p:spPr>
          <a:xfrm>
            <a:off x="635468" y="4290805"/>
            <a:ext cx="858519" cy="858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C2EF7B26-72AB-45AF-A0A5-D26816780A40}"/>
              </a:ext>
            </a:extLst>
          </p:cNvPr>
          <p:cNvSpPr/>
          <p:nvPr/>
        </p:nvSpPr>
        <p:spPr>
          <a:xfrm>
            <a:off x="10145227" y="2914124"/>
            <a:ext cx="855979" cy="858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826B9E9-34AC-444D-8601-43428250FAE8}"/>
              </a:ext>
            </a:extLst>
          </p:cNvPr>
          <p:cNvSpPr/>
          <p:nvPr/>
        </p:nvSpPr>
        <p:spPr>
          <a:xfrm>
            <a:off x="9088588" y="2914124"/>
            <a:ext cx="855979" cy="858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E8A9B1F0-0F2F-40BA-8775-C5116484B9C2}"/>
              </a:ext>
            </a:extLst>
          </p:cNvPr>
          <p:cNvSpPr/>
          <p:nvPr/>
        </p:nvSpPr>
        <p:spPr>
          <a:xfrm>
            <a:off x="8031948" y="2914124"/>
            <a:ext cx="855979" cy="858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F3EFB98F-AB63-4528-B034-602AEE69583B}"/>
              </a:ext>
            </a:extLst>
          </p:cNvPr>
          <p:cNvSpPr/>
          <p:nvPr/>
        </p:nvSpPr>
        <p:spPr>
          <a:xfrm>
            <a:off x="6975308" y="2914124"/>
            <a:ext cx="855979" cy="858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124C0080-5D2C-441F-ABFE-E3D88BD9329C}"/>
              </a:ext>
            </a:extLst>
          </p:cNvPr>
          <p:cNvSpPr/>
          <p:nvPr/>
        </p:nvSpPr>
        <p:spPr>
          <a:xfrm>
            <a:off x="5918667" y="2942064"/>
            <a:ext cx="855980" cy="855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BE702C67-23B4-45A3-A478-36C3A21B8652}"/>
              </a:ext>
            </a:extLst>
          </p:cNvPr>
          <p:cNvSpPr/>
          <p:nvPr/>
        </p:nvSpPr>
        <p:spPr>
          <a:xfrm>
            <a:off x="4862028" y="2942064"/>
            <a:ext cx="855979" cy="855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EB43A2A6-96C5-494D-B1D5-55723C8CFA3D}"/>
              </a:ext>
            </a:extLst>
          </p:cNvPr>
          <p:cNvSpPr/>
          <p:nvPr/>
        </p:nvSpPr>
        <p:spPr>
          <a:xfrm>
            <a:off x="3805387" y="2942064"/>
            <a:ext cx="858519" cy="855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CFD2B02F-A783-4DE7-8CCA-EFEA676C20A9}"/>
              </a:ext>
            </a:extLst>
          </p:cNvPr>
          <p:cNvSpPr/>
          <p:nvPr/>
        </p:nvSpPr>
        <p:spPr>
          <a:xfrm>
            <a:off x="2748747" y="2942064"/>
            <a:ext cx="858519" cy="855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D39EA5EE-FABE-4BF3-A65B-0F55F78CFE41}"/>
              </a:ext>
            </a:extLst>
          </p:cNvPr>
          <p:cNvSpPr/>
          <p:nvPr/>
        </p:nvSpPr>
        <p:spPr>
          <a:xfrm>
            <a:off x="1692108" y="2942064"/>
            <a:ext cx="858519" cy="8559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3CC7CB26-8110-4198-A598-1529773B7109}"/>
              </a:ext>
            </a:extLst>
          </p:cNvPr>
          <p:cNvSpPr/>
          <p:nvPr/>
        </p:nvSpPr>
        <p:spPr>
          <a:xfrm>
            <a:off x="635468" y="2942064"/>
            <a:ext cx="858519" cy="855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82C75210-412A-4474-AC39-95440EF233BD}"/>
              </a:ext>
            </a:extLst>
          </p:cNvPr>
          <p:cNvSpPr/>
          <p:nvPr/>
        </p:nvSpPr>
        <p:spPr>
          <a:xfrm>
            <a:off x="10145227" y="1588245"/>
            <a:ext cx="855979" cy="8559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7">
            <a:extLst>
              <a:ext uri="{FF2B5EF4-FFF2-40B4-BE49-F238E27FC236}">
                <a16:creationId xmlns:a16="http://schemas.microsoft.com/office/drawing/2014/main" id="{13E1301B-D550-4717-83E7-47AF814C1586}"/>
              </a:ext>
            </a:extLst>
          </p:cNvPr>
          <p:cNvSpPr/>
          <p:nvPr/>
        </p:nvSpPr>
        <p:spPr>
          <a:xfrm>
            <a:off x="9088588" y="1593324"/>
            <a:ext cx="855979" cy="8559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26350423-4F5B-4B9B-B6F2-85FDD0AE13B2}"/>
              </a:ext>
            </a:extLst>
          </p:cNvPr>
          <p:cNvSpPr/>
          <p:nvPr/>
        </p:nvSpPr>
        <p:spPr>
          <a:xfrm>
            <a:off x="8031948" y="1578085"/>
            <a:ext cx="855979" cy="8559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0508CFF0-AAFE-4CDD-A06A-44F35C4E2CC0}"/>
              </a:ext>
            </a:extLst>
          </p:cNvPr>
          <p:cNvSpPr/>
          <p:nvPr/>
        </p:nvSpPr>
        <p:spPr>
          <a:xfrm>
            <a:off x="6975308" y="1578085"/>
            <a:ext cx="855979" cy="8559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993FBD91-9F0F-48CD-B12C-7500011E9C0A}"/>
              </a:ext>
            </a:extLst>
          </p:cNvPr>
          <p:cNvSpPr/>
          <p:nvPr/>
        </p:nvSpPr>
        <p:spPr>
          <a:xfrm>
            <a:off x="5918667" y="1593324"/>
            <a:ext cx="855980" cy="8559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6A3CEF49-C28F-48E9-AE60-DA074F75976B}"/>
              </a:ext>
            </a:extLst>
          </p:cNvPr>
          <p:cNvSpPr/>
          <p:nvPr/>
        </p:nvSpPr>
        <p:spPr>
          <a:xfrm>
            <a:off x="4862028" y="1593324"/>
            <a:ext cx="855979" cy="8559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2">
            <a:extLst>
              <a:ext uri="{FF2B5EF4-FFF2-40B4-BE49-F238E27FC236}">
                <a16:creationId xmlns:a16="http://schemas.microsoft.com/office/drawing/2014/main" id="{0C92AF4E-7287-43C3-8A9D-4E3AC70243B4}"/>
              </a:ext>
            </a:extLst>
          </p:cNvPr>
          <p:cNvSpPr/>
          <p:nvPr/>
        </p:nvSpPr>
        <p:spPr>
          <a:xfrm>
            <a:off x="3805387" y="1593324"/>
            <a:ext cx="858519" cy="8559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6E24C92F-16FE-4B73-9BCB-E1896F8E6FB4}"/>
              </a:ext>
            </a:extLst>
          </p:cNvPr>
          <p:cNvSpPr/>
          <p:nvPr/>
        </p:nvSpPr>
        <p:spPr>
          <a:xfrm>
            <a:off x="2748747" y="1593324"/>
            <a:ext cx="858519" cy="8559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4">
            <a:extLst>
              <a:ext uri="{FF2B5EF4-FFF2-40B4-BE49-F238E27FC236}">
                <a16:creationId xmlns:a16="http://schemas.microsoft.com/office/drawing/2014/main" id="{23F63E87-205A-4A6F-AA3C-11B32EBD3E36}"/>
              </a:ext>
            </a:extLst>
          </p:cNvPr>
          <p:cNvSpPr/>
          <p:nvPr/>
        </p:nvSpPr>
        <p:spPr>
          <a:xfrm>
            <a:off x="1692108" y="1593324"/>
            <a:ext cx="858519" cy="8559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5">
            <a:extLst>
              <a:ext uri="{FF2B5EF4-FFF2-40B4-BE49-F238E27FC236}">
                <a16:creationId xmlns:a16="http://schemas.microsoft.com/office/drawing/2014/main" id="{0186624C-CFE2-4A00-9ECB-3E32CBD4732D}"/>
              </a:ext>
            </a:extLst>
          </p:cNvPr>
          <p:cNvSpPr/>
          <p:nvPr/>
        </p:nvSpPr>
        <p:spPr>
          <a:xfrm>
            <a:off x="635468" y="1593324"/>
            <a:ext cx="858519" cy="85597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75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Breitbild</PresentationFormat>
  <Paragraphs>54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Futura Bk BT</vt:lpstr>
      <vt:lpstr>Futura Hv BT</vt:lpstr>
      <vt:lpstr>Futura Lt BT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Nam Pham Dinh</dc:creator>
  <cp:lastModifiedBy>Nam Pham Dinh</cp:lastModifiedBy>
  <cp:revision>42</cp:revision>
  <dcterms:created xsi:type="dcterms:W3CDTF">2021-02-21T12:50:32Z</dcterms:created>
  <dcterms:modified xsi:type="dcterms:W3CDTF">2021-11-02T16:20:02Z</dcterms:modified>
</cp:coreProperties>
</file>